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40"/>
    <p:restoredTop sz="94694"/>
  </p:normalViewPr>
  <p:slideViewPr>
    <p:cSldViewPr snapToGrid="0">
      <p:cViewPr varScale="1">
        <p:scale>
          <a:sx n="94" d="100"/>
          <a:sy n="94" d="100"/>
        </p:scale>
        <p:origin x="21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FD645-027A-E445-897D-4F114CD45E3C}" type="datetimeFigureOut">
              <a:rPr lang="it-IT" smtClean="0"/>
              <a:t>24/10/23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C95A2-8024-1D44-9B64-F1B6820437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8763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C22D6C-3647-08CF-EB50-3BBD3FEE4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0C9F1AA-6A8F-3338-ED47-F5C4DD2C4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3DBCDD-4D94-E115-17D3-834A5563C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24/10/23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965B8E6-2FFF-4A55-DB14-4C1B5C841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661783-9F0B-9972-5A23-2798DBBD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5261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2073F0-8A99-E8CA-C381-FAAD7202D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6478A6B-F3B8-B7EC-942D-7D78A56223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BC3DE3-0437-1955-4012-278431531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24/10/23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92E760-9340-3ADD-1988-E2AEA173E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D29E14B-FE5E-6F2B-43E7-AE8CF50B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654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A327F25-9A55-C817-BFEF-996F05805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F8CDB3C-0C1E-7EB3-C4E8-AA8FC9BA8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E23B9E-E0F9-4EA4-6170-8B5121B2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24/10/23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22ADE5-2B09-EE17-4073-F93C1FB7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D5D870-A6E4-18D2-BF0E-AA47A37BA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775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4A328E-DB69-7439-B25D-6D846A6E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EDEBD2-38A9-0A29-296B-96994D31A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167314-5089-0309-1C7E-5FFEF88D7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24/10/23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768E0E-25A3-F322-8F43-D970C35FA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453236-F9A3-B051-90EA-AE040AA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997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D53ED8-8DF0-DEE5-4BF2-280082D54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54A9EC-EE64-479B-67D3-93796806B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0302F4-CCCB-A455-9164-156CA3B67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24/10/23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18CD48-1A23-97AA-DDA8-3F6171D50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B1BCDA-CBBB-0875-F05D-FA2188483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48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C5B974-31F4-D3AB-CA93-261BAE5E7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7E7002-49F4-83E6-C7F4-CEA5E816AD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D92F956-207B-9050-8094-38A3368CD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EDEC8BA-B644-87BC-3E03-AB9775B55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24/10/23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4F5B196-05B3-CA88-324A-350B765C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436A5C-CD97-DC88-070C-3D29AF5F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5476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E9345C-E646-4F9C-7789-02431A92D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C63EDD-A219-F7BD-7B42-2D5335328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3E97B9C-75D9-4368-5428-75E191B7F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D58B46A-BAED-97C0-D7DD-B2D2BA8FA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A2A15E6-92C8-5027-5C60-A6B06AF6F2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1B0E48D-5B76-0FED-F070-6688B6949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24/10/23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CECE5F-C597-458D-B67A-E1600074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CB9D5CC-0D48-7AFF-0BC4-94B2529F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462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4D9AF9-5CE5-A2C5-91FB-3977C5161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CA2F7F1-D91B-461C-0BC6-F98DC9305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24/10/23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C543371-4AD9-7FFE-6EA5-182BE5D84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082C52-EA78-F5E5-2020-18DD7851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6062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B635E04-7C98-6125-1BB4-58D6005D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24/10/23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83635FA-EB18-DA5B-E3AB-A7BC13873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5FE2B8D-22DB-199F-9ABF-55EF9226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509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DA319B-53B8-93AE-C852-0AC53DC6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464689-7D8D-6191-7306-841086BEB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C0BAF11-2DD9-88B0-D54A-3830A014D2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463556C-FC41-9BF3-96BF-140E25FEB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24/10/23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7BE5BA4-186E-2188-4D3B-7A1EADBE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0484BA1-F843-99FD-CF2B-1097B687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706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2AAF18-CA22-09E2-5A6A-4E7C0669B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207067F-9403-C3B1-86BF-9D01206BAD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AEE576E-F050-4572-98CA-EBFA5F47F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AF41BBD-1A8A-E952-CFCB-FB352B6F4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24/10/23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EBD4B3-85A0-307B-3F5A-F6D9C5519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53F5A65-9F59-7AB8-0AC4-4831995E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1082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40B2737-5733-60B5-4AF9-8FDD1971D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ABBE799-CF87-BD1D-2A58-433B564FE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E2C0CB-C06C-577D-FF0F-AB14105DF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40E00-1DB2-2541-85C7-E4461C829711}" type="datetimeFigureOut">
              <a:rPr lang="it-IT" smtClean="0"/>
              <a:t>24/10/23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7E7BF5-81B3-577C-50A2-3D61F6997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39175-6B1F-DCD8-AFD5-BBEFC1E3B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363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FF822856-6772-AAFD-8C09-FE3099C2626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9673769" y="3256904"/>
            <a:ext cx="17982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4EF544E-A524-3F27-5BAB-98EAF765E77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31" y="3742904"/>
            <a:ext cx="2154240" cy="4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5BA55A-9A79-840C-1267-36F8A13D69E5}"/>
              </a:ext>
            </a:extLst>
          </p:cNvPr>
          <p:cNvSpPr txBox="1"/>
          <p:nvPr/>
        </p:nvSpPr>
        <p:spPr>
          <a:xfrm>
            <a:off x="3013902" y="469284"/>
            <a:ext cx="653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spc="3000" dirty="0">
                <a:latin typeface="Raleway" pitchFamily="2" charset="77"/>
              </a:rPr>
              <a:t>HACKATHON </a:t>
            </a:r>
          </a:p>
        </p:txBody>
      </p:sp>
      <p:pic>
        <p:nvPicPr>
          <p:cNvPr id="10" name="Immagine 9" descr="Immagine che contiene Carattere, Elementi grafici, grafica, design&#10;&#10;Descrizione generata automaticamente">
            <a:extLst>
              <a:ext uri="{FF2B5EF4-FFF2-40B4-BE49-F238E27FC236}">
                <a16:creationId xmlns:a16="http://schemas.microsoft.com/office/drawing/2014/main" id="{DC8DE6C0-88D3-EB89-C7B9-E11FF1E94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302" y="1106354"/>
            <a:ext cx="5359436" cy="52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28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AC5D328-65BD-0A7B-9B1F-105A9E3C6C23}"/>
              </a:ext>
            </a:extLst>
          </p:cNvPr>
          <p:cNvSpPr/>
          <p:nvPr/>
        </p:nvSpPr>
        <p:spPr>
          <a:xfrm>
            <a:off x="5943600" y="3276720"/>
            <a:ext cx="3045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E42EA97D-83FF-5A90-4143-0AD3191518BF}"/>
              </a:ext>
            </a:extLst>
          </p:cNvPr>
          <p:cNvSpPr/>
          <p:nvPr/>
        </p:nvSpPr>
        <p:spPr>
          <a:xfrm>
            <a:off x="3823500" y="1170848"/>
            <a:ext cx="4545000" cy="84230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4800" b="1" i="0" u="none" strike="noStrike" kern="1200" spc="30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AEROPOLIS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BA140F08-55A5-5F3C-515A-D257ABC30430}"/>
              </a:ext>
            </a:extLst>
          </p:cNvPr>
          <p:cNvSpPr/>
          <p:nvPr/>
        </p:nvSpPr>
        <p:spPr>
          <a:xfrm>
            <a:off x="4075020" y="5270836"/>
            <a:ext cx="4041720" cy="3726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00CCFF"/>
                </a:solidFill>
              </a:defRPr>
            </a:pPr>
            <a:r>
              <a:rPr lang="en-US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Created by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999DC58-6890-DC70-ECAA-D1B4E48F8618}"/>
              </a:ext>
            </a:extLst>
          </p:cNvPr>
          <p:cNvSpPr/>
          <p:nvPr/>
        </p:nvSpPr>
        <p:spPr>
          <a:xfrm>
            <a:off x="4075140" y="5659960"/>
            <a:ext cx="4041720" cy="3726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Par-Tec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D8FF55-A12F-9ED2-598D-77C18233AC2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9485011" y="5093150"/>
            <a:ext cx="17982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FAA69DB-8849-0AA3-80A8-6D46A17F567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0971" y="5627750"/>
            <a:ext cx="2154240" cy="43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7828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5983D495-1D0E-E768-E3B5-8B168276E8FF}"/>
              </a:ext>
            </a:extLst>
          </p:cNvPr>
          <p:cNvSpPr/>
          <p:nvPr/>
        </p:nvSpPr>
        <p:spPr>
          <a:xfrm>
            <a:off x="7142760" y="1170848"/>
            <a:ext cx="4545000" cy="84230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4800" b="1" i="0" u="none" strike="noStrike" kern="1200" spc="30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AEROPOLIS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915A520F-37EE-8001-2749-F04899A5B164}"/>
              </a:ext>
            </a:extLst>
          </p:cNvPr>
          <p:cNvSpPr/>
          <p:nvPr/>
        </p:nvSpPr>
        <p:spPr>
          <a:xfrm>
            <a:off x="7142760" y="181336"/>
            <a:ext cx="2508480" cy="466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00CCFF"/>
                </a:solidFill>
              </a:defRPr>
            </a:pP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Welcome to</a:t>
            </a: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A4A90E24-D05F-018D-8647-7DE97D78D5A2}"/>
              </a:ext>
            </a:extLst>
          </p:cNvPr>
          <p:cNvSpPr/>
          <p:nvPr/>
        </p:nvSpPr>
        <p:spPr>
          <a:xfrm>
            <a:off x="7142760" y="5754240"/>
            <a:ext cx="4041720" cy="3726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00CCFF"/>
                </a:solidFill>
              </a:defRPr>
            </a:pPr>
            <a:r>
              <a:rPr lang="en-US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Created by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A160741C-4950-1222-1A41-0BFDC048D8C0}"/>
              </a:ext>
            </a:extLst>
          </p:cNvPr>
          <p:cNvSpPr/>
          <p:nvPr/>
        </p:nvSpPr>
        <p:spPr>
          <a:xfrm>
            <a:off x="7142760" y="6123600"/>
            <a:ext cx="4041720" cy="3726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Par-Tec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B1CB3D9E-29C8-7C8C-639B-83DBCEF5CBAC}"/>
              </a:ext>
            </a:extLst>
          </p:cNvPr>
          <p:cNvSpPr/>
          <p:nvPr/>
        </p:nvSpPr>
        <p:spPr>
          <a:xfrm>
            <a:off x="7142760" y="2316158"/>
            <a:ext cx="4545000" cy="12179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Aeropolis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è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una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città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meravigliosa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fluttua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nell’aria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come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una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nuvola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</a:t>
            </a:r>
          </a:p>
        </p:txBody>
      </p:sp>
      <p:pic>
        <p:nvPicPr>
          <p:cNvPr id="7" name="Immagine 4">
            <a:extLst>
              <a:ext uri="{FF2B5EF4-FFF2-40B4-BE49-F238E27FC236}">
                <a16:creationId xmlns:a16="http://schemas.microsoft.com/office/drawing/2014/main" id="{C889B300-53E7-8E26-8827-0323FC497C5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93965" y="181336"/>
            <a:ext cx="6490800" cy="649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9538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EEA4193-497D-9640-B7B9-FACB4504354F}"/>
              </a:ext>
            </a:extLst>
          </p:cNvPr>
          <p:cNvSpPr/>
          <p:nvPr/>
        </p:nvSpPr>
        <p:spPr>
          <a:xfrm>
            <a:off x="7142760" y="1170848"/>
            <a:ext cx="3524760" cy="6544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Come on in…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AFC9DB56-0752-6683-BF68-654074411E62}"/>
              </a:ext>
            </a:extLst>
          </p:cNvPr>
          <p:cNvSpPr/>
          <p:nvPr/>
        </p:nvSpPr>
        <p:spPr>
          <a:xfrm>
            <a:off x="7142760" y="1825343"/>
            <a:ext cx="4741200" cy="442706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L'entrata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</a:t>
            </a:r>
            <a:r>
              <a:rPr lang="en-US" sz="1600" b="0" i="1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Aeropolis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è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un'opera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d'arte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architettonica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sospesa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tra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il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cielo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la terra.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endParaRPr lang="en-US" sz="1600" dirty="0"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Questo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maestoso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portale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con le sue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colonne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vetro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archi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metallici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ergono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tra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le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nuvole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incanta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chiunque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vi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avvicini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 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endParaRPr lang="en-US" sz="1600" dirty="0"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colonne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vetro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fondono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perfettamente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con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l'ambiente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circostante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mentre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l'arco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centrale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offre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una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vista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mozzafiato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del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cielo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nuvole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 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endParaRPr lang="en-US" sz="1600" dirty="0"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Quando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attraversano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le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enormi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porte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vetro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entra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in un mondo di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bellezza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meraviglia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endParaRPr lang="en-US" sz="16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L'entrata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</a:t>
            </a:r>
            <a:r>
              <a:rPr lang="en-US" sz="1600" b="0" i="1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Aeropolis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è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un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simbolo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innovazione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fascino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un'esperienza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indimenticabile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per tutti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coloro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la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visitano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</a:t>
            </a:r>
          </a:p>
        </p:txBody>
      </p:sp>
      <p:pic>
        <p:nvPicPr>
          <p:cNvPr id="4" name="Immagine 10">
            <a:extLst>
              <a:ext uri="{FF2B5EF4-FFF2-40B4-BE49-F238E27FC236}">
                <a16:creationId xmlns:a16="http://schemas.microsoft.com/office/drawing/2014/main" id="{5663437D-FC89-41E0-D382-AD08954BDB8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93965" y="183600"/>
            <a:ext cx="6490800" cy="649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5464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30860BA6-41C9-F70E-F4EB-7A0A63BD5037}"/>
              </a:ext>
            </a:extLst>
          </p:cNvPr>
          <p:cNvSpPr/>
          <p:nvPr/>
        </p:nvSpPr>
        <p:spPr>
          <a:xfrm>
            <a:off x="7142760" y="1170848"/>
            <a:ext cx="3524760" cy="6544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La </a:t>
            </a:r>
            <a:r>
              <a:rPr lang="en-US" sz="3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biblioteca</a:t>
            </a:r>
            <a:endParaRPr lang="en-US" sz="36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63D5085-8194-73D1-4071-D83780D1392E}"/>
              </a:ext>
            </a:extLst>
          </p:cNvPr>
          <p:cNvSpPr/>
          <p:nvPr/>
        </p:nvSpPr>
        <p:spPr>
          <a:xfrm>
            <a:off x="7142760" y="1825343"/>
            <a:ext cx="4741200" cy="370436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biblioteca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</a:t>
            </a:r>
            <a:r>
              <a:rPr lang="en-US" sz="1600" b="0" i="1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Aeropolis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è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una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struttura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ecologica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innovativa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integra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perfettamente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con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l’ambiente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naturale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 </a:t>
            </a:r>
            <a:endParaRPr lang="en-US" sz="1600" dirty="0"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endParaRPr lang="en-US" sz="16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biblioteca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è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formata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da diverse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stanze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costruite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con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piattaforme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legno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metallo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appoggiano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sugli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alberi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più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alti 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robusti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del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bosco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cittadino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 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endParaRPr lang="en-US" sz="1600" dirty="0"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stanze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sono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collegate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tra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loro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ponti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sospesi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scale 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chiocciola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creano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un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percorso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avventuroso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divertente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endParaRPr lang="en-US" sz="16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È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un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luogo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magico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simbolo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cultura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creatività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volante.</a:t>
            </a:r>
          </a:p>
        </p:txBody>
      </p:sp>
      <p:pic>
        <p:nvPicPr>
          <p:cNvPr id="4" name="Immagine 8">
            <a:extLst>
              <a:ext uri="{FF2B5EF4-FFF2-40B4-BE49-F238E27FC236}">
                <a16:creationId xmlns:a16="http://schemas.microsoft.com/office/drawing/2014/main" id="{74710810-2D34-BAA7-1F30-760B8AE82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r="1092" b="5350"/>
          <a:stretch/>
        </p:blipFill>
        <p:spPr>
          <a:xfrm>
            <a:off x="193965" y="183600"/>
            <a:ext cx="6490800" cy="649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6442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8">
            <a:extLst>
              <a:ext uri="{FF2B5EF4-FFF2-40B4-BE49-F238E27FC236}">
                <a16:creationId xmlns:a16="http://schemas.microsoft.com/office/drawing/2014/main" id="{FF7E268F-021F-CE55-EB25-686AAFE28D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r="2187" b="5350"/>
          <a:stretch/>
        </p:blipFill>
        <p:spPr>
          <a:xfrm>
            <a:off x="193965" y="183600"/>
            <a:ext cx="6490800" cy="64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1B9C9B2C-037C-9945-1221-701C85D8BA66}"/>
              </a:ext>
            </a:extLst>
          </p:cNvPr>
          <p:cNvSpPr/>
          <p:nvPr/>
        </p:nvSpPr>
        <p:spPr>
          <a:xfrm>
            <a:off x="7142759" y="1170848"/>
            <a:ext cx="4605895" cy="63288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3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Terrazza</a:t>
            </a: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3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degli</a:t>
            </a: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3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Alberi</a:t>
            </a:r>
            <a:endParaRPr lang="en-US" sz="36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B8CE9F71-B355-71E6-91E6-6EFA5FC8A9D5}"/>
              </a:ext>
            </a:extLst>
          </p:cNvPr>
          <p:cNvSpPr/>
          <p:nvPr/>
        </p:nvSpPr>
        <p:spPr>
          <a:xfrm>
            <a:off x="7142759" y="1803735"/>
            <a:ext cx="4741200" cy="274077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Questo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luogo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chiama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1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Terrazza</a:t>
            </a:r>
            <a:r>
              <a:rPr lang="en-US" sz="1600" b="0" i="1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1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degli</a:t>
            </a:r>
            <a:r>
              <a:rPr lang="en-US" sz="1600" b="0" i="1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1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Alberi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ed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è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un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angolo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pace e relax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nel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cuore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</a:t>
            </a:r>
            <a:r>
              <a:rPr lang="en-US" sz="1600" b="0" i="1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Aeropolis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 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endParaRPr lang="en-US" sz="1600" dirty="0"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Qui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può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godere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vista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panoramica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seduti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su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un comodo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divano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circolare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circondati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alberi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cuscini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colorati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endParaRPr lang="en-US" sz="16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È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il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luogo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ideale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per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leggere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un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libro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fare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una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chiacchierata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o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semplicemente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ammirare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il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paesaggio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6365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7">
            <a:extLst>
              <a:ext uri="{FF2B5EF4-FFF2-40B4-BE49-F238E27FC236}">
                <a16:creationId xmlns:a16="http://schemas.microsoft.com/office/drawing/2014/main" id="{1E57DE61-E455-BFFF-36EB-5EF01FB6C5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2566" b="5350"/>
          <a:stretch/>
        </p:blipFill>
        <p:spPr>
          <a:xfrm>
            <a:off x="193965" y="183600"/>
            <a:ext cx="6490800" cy="64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A0A106-D249-B3E1-96CE-96DA0F0A60B0}"/>
              </a:ext>
            </a:extLst>
          </p:cNvPr>
          <p:cNvSpPr/>
          <p:nvPr/>
        </p:nvSpPr>
        <p:spPr>
          <a:xfrm>
            <a:off x="7142759" y="1825343"/>
            <a:ext cx="4717440" cy="42429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Zuppa di </a:t>
            </a:r>
            <a:r>
              <a:rPr lang="en-US" sz="1600" b="1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nuvole</a:t>
            </a:r>
            <a:r>
              <a:rPr lang="en-US" sz="16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</a:t>
            </a:r>
            <a:r>
              <a:rPr lang="en-US" sz="1600" b="1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stelle</a:t>
            </a:r>
            <a:endParaRPr lang="en-US" sz="1600" b="1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reparata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con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nuvole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raccolte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al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mattino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presto,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stelle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cadenti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essiccate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polverizzate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endParaRPr lang="en-US" sz="16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Frittata di banana </a:t>
            </a:r>
            <a:r>
              <a:rPr lang="en-US" sz="1600" b="1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blu</a:t>
            </a:r>
            <a:r>
              <a:rPr lang="en-US" sz="16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</a:t>
            </a:r>
            <a:r>
              <a:rPr lang="en-US" sz="1600" b="1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petali</a:t>
            </a:r>
            <a:r>
              <a:rPr lang="en-US" sz="16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rosa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È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un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piatto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richiama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sapori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natura 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bellezza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tipici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</a:t>
            </a:r>
            <a:r>
              <a:rPr lang="en-US" sz="1600" b="0" i="1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Aeropolis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endParaRPr lang="en-US" sz="16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Gelato di </a:t>
            </a:r>
            <a:r>
              <a:rPr lang="en-US" sz="1600" b="1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vento</a:t>
            </a:r>
            <a:r>
              <a:rPr lang="en-US" sz="16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</a:t>
            </a:r>
            <a:r>
              <a:rPr lang="en-US" sz="1600" b="1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miele</a:t>
            </a:r>
            <a:endParaRPr lang="en-US" sz="1600" b="1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eggero 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rinfrescante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preparato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con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vento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catturato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in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una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bottiglia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miele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fiori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selvatici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panna fresca,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zucchero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a velo 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vaniglia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73447-55F5-1470-1B05-B0DEA178D5E7}"/>
              </a:ext>
            </a:extLst>
          </p:cNvPr>
          <p:cNvSpPr/>
          <p:nvPr/>
        </p:nvSpPr>
        <p:spPr>
          <a:xfrm>
            <a:off x="7142759" y="1170848"/>
            <a:ext cx="3524760" cy="6544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Il Menu</a:t>
            </a:r>
          </a:p>
        </p:txBody>
      </p:sp>
    </p:spTree>
    <p:extLst>
      <p:ext uri="{BB962C8B-B14F-4D97-AF65-F5344CB8AC3E}">
        <p14:creationId xmlns:p14="http://schemas.microsoft.com/office/powerpoint/2010/main" val="2393612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194ACBA8-632C-8BE1-B5C2-D3FB013181E6}"/>
              </a:ext>
            </a:extLst>
          </p:cNvPr>
          <p:cNvSpPr/>
          <p:nvPr/>
        </p:nvSpPr>
        <p:spPr>
          <a:xfrm>
            <a:off x="7142759" y="1170848"/>
            <a:ext cx="3524760" cy="6544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Signature Drink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312E3355-C37B-F4D7-A17B-4921997E6B04}"/>
              </a:ext>
            </a:extLst>
          </p:cNvPr>
          <p:cNvSpPr/>
          <p:nvPr/>
        </p:nvSpPr>
        <p:spPr>
          <a:xfrm>
            <a:off x="7142759" y="1825343"/>
            <a:ext cx="4790520" cy="416603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1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Aerolixir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È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un cocktail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rinfrescante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frizzante,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esprime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la natura e la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personalità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volante.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Il cocktail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è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composto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succo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limone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sciroppo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lavanda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gin e champagne. 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Il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succo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limone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rappresenta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il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colore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giallo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riflette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raggi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del sole. 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Lo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sciroppo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lavanda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rappresenta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il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profumo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fiori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crescono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nella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 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Il gin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rappresenta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la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creatività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l’innovazione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sfida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la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gravità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la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monotonia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 </a:t>
            </a:r>
            <a:endParaRPr lang="en-US" sz="1600" dirty="0"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Lo champagne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rappresenta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la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festività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l’eleganza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offre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tutti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servizi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le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comodità</a:t>
            </a:r>
            <a:endParaRPr lang="en-US" sz="16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</p:txBody>
      </p:sp>
      <p:pic>
        <p:nvPicPr>
          <p:cNvPr id="4" name="Immagine 8">
            <a:extLst>
              <a:ext uri="{FF2B5EF4-FFF2-40B4-BE49-F238E27FC236}">
                <a16:creationId xmlns:a16="http://schemas.microsoft.com/office/drawing/2014/main" id="{F6B1FE47-91EA-9FFA-CE8D-B984AFFF67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2675" r="2675" b="5350"/>
          <a:stretch/>
        </p:blipFill>
        <p:spPr>
          <a:xfrm>
            <a:off x="193965" y="183600"/>
            <a:ext cx="6490800" cy="649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945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>
            <a:extLst>
              <a:ext uri="{FF2B5EF4-FFF2-40B4-BE49-F238E27FC236}">
                <a16:creationId xmlns:a16="http://schemas.microsoft.com/office/drawing/2014/main" id="{E2731565-2B89-E179-7C32-09BCE2CD31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1218" r="2906" b="5350"/>
          <a:stretch/>
        </p:blipFill>
        <p:spPr>
          <a:xfrm>
            <a:off x="193965" y="183600"/>
            <a:ext cx="6511634" cy="649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F84C48B1-8C5C-40B8-0B7D-85902E1DA417}"/>
              </a:ext>
            </a:extLst>
          </p:cNvPr>
          <p:cNvSpPr/>
          <p:nvPr/>
        </p:nvSpPr>
        <p:spPr>
          <a:xfrm>
            <a:off x="7142758" y="1803735"/>
            <a:ext cx="4741200" cy="81357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È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il custode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volante di </a:t>
            </a:r>
            <a:r>
              <a:rPr lang="en-US" sz="1600" b="0" i="1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Aeropolis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possiede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le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chiavi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aprono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la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calotta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vetro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protegge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la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città</a:t>
            </a:r>
            <a:endParaRPr lang="en-US" sz="16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A066357E-C78B-E8C9-5DA9-79C8745CA990}"/>
              </a:ext>
            </a:extLst>
          </p:cNvPr>
          <p:cNvSpPr/>
          <p:nvPr/>
        </p:nvSpPr>
        <p:spPr>
          <a:xfrm>
            <a:off x="7142758" y="1170848"/>
            <a:ext cx="4392749" cy="63288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36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Il maestro di </a:t>
            </a:r>
            <a:r>
              <a:rPr lang="en-US" sz="360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chiavi</a:t>
            </a:r>
            <a:endParaRPr lang="en-US" sz="360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02202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4355AB79-BC17-6DBB-54B6-A77A8FA6A6A2}"/>
              </a:ext>
            </a:extLst>
          </p:cNvPr>
          <p:cNvSpPr/>
          <p:nvPr/>
        </p:nvSpPr>
        <p:spPr>
          <a:xfrm>
            <a:off x="7142758" y="1170848"/>
            <a:ext cx="3524760" cy="6544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Il </a:t>
            </a:r>
            <a:r>
              <a:rPr lang="en-US" sz="3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cuoco</a:t>
            </a:r>
            <a:endParaRPr lang="en-US" sz="36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0CD7EEE9-02D5-5233-7477-C0273AED0A82}"/>
              </a:ext>
            </a:extLst>
          </p:cNvPr>
          <p:cNvSpPr/>
          <p:nvPr/>
        </p:nvSpPr>
        <p:spPr>
          <a:xfrm>
            <a:off x="7142758" y="1825343"/>
            <a:ext cx="4741200" cy="81357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È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il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proprietario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del ristorante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dove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serve la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migliore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zuppa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nuvole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stelle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città</a:t>
            </a:r>
            <a:endParaRPr lang="en-US" sz="16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</p:txBody>
      </p:sp>
      <p:pic>
        <p:nvPicPr>
          <p:cNvPr id="4" name="Immagine 2">
            <a:extLst>
              <a:ext uri="{FF2B5EF4-FFF2-40B4-BE49-F238E27FC236}">
                <a16:creationId xmlns:a16="http://schemas.microsoft.com/office/drawing/2014/main" id="{EBB8EADD-1F5A-624E-7532-068B0D3ED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280" t="2672" r="4912" b="2678"/>
          <a:stretch/>
        </p:blipFill>
        <p:spPr>
          <a:xfrm>
            <a:off x="183240" y="183600"/>
            <a:ext cx="6501525" cy="649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59599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545</Words>
  <Application>Microsoft Macintosh PowerPoint</Application>
  <PresentationFormat>Widescreen</PresentationFormat>
  <Paragraphs>54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Raleway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Giulia Lo Faro</dc:creator>
  <cp:lastModifiedBy>Giulia Lo Faro</cp:lastModifiedBy>
  <cp:revision>4</cp:revision>
  <dcterms:created xsi:type="dcterms:W3CDTF">2023-10-20T15:09:11Z</dcterms:created>
  <dcterms:modified xsi:type="dcterms:W3CDTF">2023-10-24T11:15:17Z</dcterms:modified>
</cp:coreProperties>
</file>